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5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nfourok.ru/go.html?href=https://www.google.com/url?q=http://www.dostavka.ru/Cybex-Onyx-id_6496430?partner_id=admitad&amp;utm_source=admitad&amp;utm_medium=cpa&amp;utm_campaign=&amp;utm_content=6496430&amp;sa=D&amp;usg=AFQjCNEx4P03AILiBnpptbqeykZzuc58hA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infourok.ru/go.html?href=https://www.google.com/url?q=http://holodilnik.ru/&amp;sa=D&amp;usg=AFQjCNHfEXAaaM1s0BBfh5yM_j5MIsAerQ" TargetMode="Externa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://diary-culture.ru/upload/blogs/930597f11a0ab73f6d08b37eded634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7544" y="5157192"/>
            <a:ext cx="8136904" cy="1446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Мой родной </a:t>
            </a: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город – Кукмор 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88640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0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tt-RU" sz="20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0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“Детский сад № 6 “Радуга” г. Кукмор”</a:t>
            </a:r>
            <a:r>
              <a:rPr lang="tt-RU" sz="2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https://pbs.twimg.com/profile_banners/81632656/1461151375/1500x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https://pbs.twimg.com/profile_banners/81632656/1461151375/1500x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https://image.jimcdn.com/app/cms/image/transf/none/path/sd9b384b6c9b7613d/image/i5679a984f0b647ed/version/1456409244/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285728"/>
            <a:ext cx="9080500" cy="6050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8296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Мой </a:t>
            </a: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родной город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505397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Цель</a:t>
            </a:r>
            <a:r>
              <a:rPr lang="ru-RU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: Уточнить и закрепить знания детей о </a:t>
            </a:r>
            <a:r>
              <a:rPr lang="ru-RU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родном</a:t>
            </a:r>
            <a:r>
              <a:rPr lang="ru-RU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городе</a:t>
            </a:r>
            <a:r>
              <a:rPr lang="ru-RU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, об основных достопримечательностях </a:t>
            </a:r>
            <a:r>
              <a:rPr lang="ru-RU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родного</a:t>
            </a:r>
            <a:r>
              <a:rPr lang="ru-RU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города</a:t>
            </a:r>
            <a:r>
              <a:rPr lang="ru-RU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, учить узнавать их на фотографиях. Развивать речь, память, мышление, воображение, умение слушать. Воспитывать любовь к Родине.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accent1">
                  <a:lumMod val="20000"/>
                  <a:lumOff val="80000"/>
                </a:schemeClr>
              </a:solidFill>
              <a:latin typeface="Arial Black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Выполнила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воспитатель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МБДОУ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«Детский сад № 6 «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Радуга»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г.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Кукмор» 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err="1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Рахимуллина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400" dirty="0" err="1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Гульнара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400" dirty="0" err="1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Хамизулловна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gua.tatar.ru/upload/organization/5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7900416" cy="420624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4929198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этом домике врачи.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Ждут людей, чтоб их лечить. 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Всем они помочь, готовы - 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Отпускают лишь здоровых.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kukmor-one.ru/upload/preview/v-kukmore-s-priznakami-otravleniya-gospitalizirovany-15-shkolnik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688" y="0"/>
            <a:ext cx="8973312" cy="598512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5357826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Стоит весёлый, светлый дом.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Ребят проворных много в нём.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Там пишут и считают,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Рисуют и читают.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94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mtdata.ru/u24/photoEAD8/20126270034-0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14290"/>
            <a:ext cx="6762750" cy="44958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5143512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Это что за чудный дом?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Сто детишек в доме том,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Дом детишкам очень рад.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же это?…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84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c.pics.livejournal.com/kukmor/14257925/6936012/6936012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8778240" cy="585501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5000635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Шумят повсюду поезда,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едут люди кто куда.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 всех сторон, со всех концов,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Кто ждёт прибытий поездов.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Того мы приглашаем в зал,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называется…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74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tatarnews.ru/images/uploads/img14407529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0"/>
            <a:ext cx="7620000" cy="50768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5143512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Ты можешь здесь купить 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конверт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Послать посылку срочно.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Всем передать большой привет.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Ведь это здание - …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63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nenuda.ru/nuda/174/173987/173987_html_763668c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04"/>
            <a:ext cx="2695575" cy="2019301"/>
          </a:xfrm>
          <a:prstGeom prst="rect">
            <a:avLst/>
          </a:prstGeom>
          <a:noFill/>
        </p:spPr>
      </p:pic>
      <p:pic>
        <p:nvPicPr>
          <p:cNvPr id="15364" name="Picture 4" descr="http://i.planengo.ru/up_img/big_2ismalli12827448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85728"/>
            <a:ext cx="4248150" cy="3095625"/>
          </a:xfrm>
          <a:prstGeom prst="rect">
            <a:avLst/>
          </a:prstGeom>
          <a:noFill/>
        </p:spPr>
      </p:pic>
      <p:pic>
        <p:nvPicPr>
          <p:cNvPr id="15366" name="Picture 6" descr="http://www.upakovano.ru/upload/iblock/e20/phpYzySm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071810"/>
            <a:ext cx="4381500" cy="32861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29190" y="3714752"/>
            <a:ext cx="32147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Если 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холодильник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пуст,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Закончились продукты.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Ты сюда входи скорее.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бери корзину,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Покупай, что повкуснее.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нашем…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53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53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536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kukmor-one.ru/upload/photo/800-600/1455271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500042"/>
            <a:ext cx="7620000" cy="5038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44</TotalTime>
  <Words>102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Слайд 1</vt:lpstr>
      <vt:lpstr>       Мой родной город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родной город</dc:title>
  <cp:lastModifiedBy>Ильхам</cp:lastModifiedBy>
  <cp:revision>7</cp:revision>
  <dcterms:modified xsi:type="dcterms:W3CDTF">2018-04-26T12:23:22Z</dcterms:modified>
</cp:coreProperties>
</file>